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1FAA-055A-402A-974F-F4BE84D93096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308E-DFF7-41F5-9142-1F9BED8EF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4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81FAA-055A-402A-974F-F4BE84D93096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4308E-DFF7-41F5-9142-1F9BED8EF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5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9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1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7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9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9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bg1"/>
                </a:solidFill>
              </a:rPr>
              <a:t>PERMITTING DOCUMENTS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3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21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PERMITTING DOCUMENTS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Калуцкая</dc:creator>
  <cp:lastModifiedBy>Евгения Калуцкая</cp:lastModifiedBy>
  <cp:revision>1</cp:revision>
  <dcterms:created xsi:type="dcterms:W3CDTF">2019-01-30T08:42:36Z</dcterms:created>
  <dcterms:modified xsi:type="dcterms:W3CDTF">2019-01-30T08:42:36Z</dcterms:modified>
</cp:coreProperties>
</file>