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presProps" Target="presProps.xml"/>
  <Relationship Id="rId121" Type="http://schemas.openxmlformats.org/officeDocument/2006/relationships/viewProps" Target="viewProps.xml"/>
  <Relationship Id="rId122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5124721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36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45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0135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1136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2137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3138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4139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5140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6141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7142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8143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09144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46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0145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1146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2147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3148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4149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5150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6151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17152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247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348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4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550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651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752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853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19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37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055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156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257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358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459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560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661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762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863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2964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38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065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166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267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36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469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570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671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772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873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3974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39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075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176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27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378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479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580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681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782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883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4984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40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085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186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28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388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489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590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691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792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893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5994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41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095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196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29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398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499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5100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6101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7102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8103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69104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42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0105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1106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210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3108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4109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5110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6111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7112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8113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79114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43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0115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1116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211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3118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4119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5120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6121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7122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8123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8912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44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0125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1126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2127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3128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4129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5130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6131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7132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8133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inywow_to_ppt_5130611_9913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.jpg" descr="tinywow_to_ppt_513061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.jpg" descr="tinywow_to_ppt_5130611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0.jpg" descr="tinywow_to_ppt_5130611_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1.jpg" descr="tinywow_to_ppt_5130611_1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2.jpg" descr="tinywow_to_ppt_5130611_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3.jpg" descr="tinywow_to_ppt_5130611_1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4.jpg" descr="tinywow_to_ppt_5130611_1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5.jpg" descr="tinywow_to_ppt_5130611_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6.jpg" descr="tinywow_to_ppt_5130611_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7.jpg" descr="tinywow_to_ppt_5130611_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8.jpg" descr="tinywow_to_ppt_5130611_1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09.jpg" descr="tinywow_to_ppt_5130611_1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.jpg" descr="tinywow_to_ppt_5130611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0.jpg" descr="tinywow_to_ppt_5130611_1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1.jpg" descr="tinywow_to_ppt_5130611_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2.jpg" descr="tinywow_to_ppt_5130611_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3.jpg" descr="tinywow_to_ppt_5130611_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4.jpg" descr="tinywow_to_ppt_5130611_1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5.jpg" descr="tinywow_to_ppt_5130611_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6.jpg" descr="tinywow_to_ppt_5130611_1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17.jpg" descr="tinywow_to_ppt_5130611_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2.jpg" descr="tinywow_to_ppt_5130611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3.jpg" descr="tinywow_to_ppt_5130611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4.jpg" descr="tinywow_to_ppt_5130611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5.jpg" descr="tinywow_to_ppt_5130611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6.jpg" descr="tinywow_to_ppt_5130611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7.jpg" descr="tinywow_to_ppt_5130611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8.jpg" descr="tinywow_to_ppt_5130611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19.jpg" descr="tinywow_to_ppt_5130611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.jpg" descr="tinywow_to_ppt_5130611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0.jpg" descr="tinywow_to_ppt_5130611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1.jpg" descr="tinywow_to_ppt_5130611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2.jpg" descr="tinywow_to_ppt_5130611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3.jpg" descr="tinywow_to_ppt_5130611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4.jpg" descr="tinywow_to_ppt_5130611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5.jpg" descr="tinywow_to_ppt_5130611_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6.jpg" descr="tinywow_to_ppt_5130611_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7.jpg" descr="tinywow_to_ppt_5130611_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8.jpg" descr="tinywow_to_ppt_5130611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29.jpg" descr="tinywow_to_ppt_5130611_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.jpg" descr="tinywow_to_ppt_5130611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0.jpg" descr="tinywow_to_ppt_5130611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1.jpg" descr="tinywow_to_ppt_5130611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2.jpg" descr="tinywow_to_ppt_5130611_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3.jpg" descr="tinywow_to_ppt_5130611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4.jpg" descr="tinywow_to_ppt_5130611_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5.jpg" descr="tinywow_to_ppt_5130611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6.jpg" descr="tinywow_to_ppt_5130611_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7.jpg" descr="tinywow_to_ppt_5130611_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8.jpg" descr="tinywow_to_ppt_5130611_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39.jpg" descr="tinywow_to_ppt_5130611_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.jpg" descr="tinywow_to_ppt_5130611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0.jpg" descr="tinywow_to_ppt_5130611_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1.jpg" descr="tinywow_to_ppt_5130611_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2.jpg" descr="tinywow_to_ppt_5130611_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3.jpg" descr="tinywow_to_ppt_5130611_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4.jpg" descr="tinywow_to_ppt_5130611_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5.jpg" descr="tinywow_to_ppt_5130611_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6.jpg" descr="tinywow_to_ppt_5130611_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7.jpg" descr="tinywow_to_ppt_5130611_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8.jpg" descr="tinywow_to_ppt_5130611_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49.jpg" descr="tinywow_to_ppt_5130611_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.jpg" descr="tinywow_to_ppt_5130611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0.jpg" descr="tinywow_to_ppt_5130611_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1.jpg" descr="tinywow_to_ppt_5130611_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2.jpg" descr="tinywow_to_ppt_5130611_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3.jpg" descr="tinywow_to_ppt_5130611_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4.jpg" descr="tinywow_to_ppt_5130611_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5.jpg" descr="tinywow_to_ppt_5130611_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6.jpg" descr="tinywow_to_ppt_5130611_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7.jpg" descr="tinywow_to_ppt_5130611_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8.jpg" descr="tinywow_to_ppt_5130611_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59.jpg" descr="tinywow_to_ppt_5130611_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.jpg" descr="tinywow_to_ppt_5130611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0.jpg" descr="tinywow_to_ppt_5130611_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1.jpg" descr="tinywow_to_ppt_5130611_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2.jpg" descr="tinywow_to_ppt_5130611_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3.jpg" descr="tinywow_to_ppt_5130611_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4.jpg" descr="tinywow_to_ppt_5130611_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5.jpg" descr="tinywow_to_ppt_5130611_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6.jpg" descr="tinywow_to_ppt_5130611_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7.jpg" descr="tinywow_to_ppt_5130611_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8.jpg" descr="tinywow_to_ppt_5130611_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69.jpg" descr="tinywow_to_ppt_5130611_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.jpg" descr="tinywow_to_ppt_5130611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0.jpg" descr="tinywow_to_ppt_5130611_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1.jpg" descr="tinywow_to_ppt_5130611_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2.jpg" descr="tinywow_to_ppt_5130611_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3.jpg" descr="tinywow_to_ppt_5130611_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4.jpg" descr="tinywow_to_ppt_5130611_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5.jpg" descr="tinywow_to_ppt_5130611_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6.jpg" descr="tinywow_to_ppt_5130611_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7.jpg" descr="tinywow_to_ppt_5130611_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8.jpg" descr="tinywow_to_ppt_5130611_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79.jpg" descr="tinywow_to_ppt_5130611_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.jpg" descr="tinywow_to_ppt_5130611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0.jpg" descr="tinywow_to_ppt_5130611_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1.jpg" descr="tinywow_to_ppt_5130611_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2.jpg" descr="tinywow_to_ppt_5130611_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3.jpg" descr="tinywow_to_ppt_5130611_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4.jpg" descr="tinywow_to_ppt_5130611_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5.jpg" descr="tinywow_to_ppt_5130611_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6.jpg" descr="tinywow_to_ppt_5130611_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7.jpg" descr="tinywow_to_ppt_5130611_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8.jpg" descr="tinywow_to_ppt_5130611_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89.jpg" descr="tinywow_to_ppt_5130611_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.jpg" descr="tinywow_to_ppt_5130611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0.jpg" descr="tinywow_to_ppt_5130611_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1.jpg" descr="tinywow_to_ppt_5130611_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2.jpg" descr="tinywow_to_ppt_5130611_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3.jpg" descr="tinywow_to_ppt_5130611_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4.jpg" descr="tinywow_to_ppt_5130611_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5.jpg" descr="tinywow_to_ppt_5130611_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6.jpg" descr="tinywow_to_ppt_5130611_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7.jpg" descr="tinywow_to_ppt_5130611_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8.jpg" descr="tinywow_to_ppt_5130611_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144000" cy="6858000"/>
          <a:chOff x="0" y="0"/>
          <a:chExt cx="9144000" cy="6858000"/>
        </a:xfrm>
      </p:grpSpPr>
      <p:pic>
        <p:nvPicPr>
          <p:cNvPr id="1" name="tinywow_to_ppt_5130611_99.jpg" descr="tinywow_to_ppt_5130611_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1">
  <a:themeElements>
    <a:clrScheme name="Theme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117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2022-09-03T18:49:01Z</dcterms:created>
  <dcterms:modified xsi:type="dcterms:W3CDTF">2022-09-03T18:49:01Z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