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4D38-255C-49F7-8635-C461AA2FEA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FEDB-9158-40E5-8739-3C8E02E2D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4D38-255C-49F7-8635-C461AA2FEA71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FEDB-9158-40E5-8739-3C8E02E2D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9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9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3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1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3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29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7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4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0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8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2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4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7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2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2024-07-09T07:12:12Z</dcterms:created>
  <dcterms:modified xsi:type="dcterms:W3CDTF">2024-07-09T07:12:12Z</dcterms:modified>
</cp:coreProperties>
</file>