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8"/>
  </p:normalViewPr>
  <p:slideViewPr>
    <p:cSldViewPr snapToGrid="0">
      <p:cViewPr varScale="1">
        <p:scale>
          <a:sx n="105" d="100"/>
          <a:sy n="105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6020-C244-4748-8AA2-71A98234BB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46A-39FD-43A3-A571-FC6DB2848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6020-C244-4748-8AA2-71A98234BB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F46A-39FD-43A3-A571-FC6DB2848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ru-RU" sz="2800" b="1">
                <a:solidFill>
                  <a:srgbClr val="2D7291"/>
                </a:solidFill>
              </a:rPr>
              <a:t>DE</a:t>
            </a:r>
            <a:r>
              <a:rPr lang="en-US" sz="2800" b="1">
                <a:solidFill>
                  <a:srgbClr val="2D7291"/>
                </a:solidFill>
              </a:rPr>
              <a:t>VITA </a:t>
            </a:r>
            <a:r>
              <a:rPr lang="ru-RU" sz="2800" b="1">
                <a:solidFill>
                  <a:srgbClr val="2D7291"/>
                </a:solidFill>
              </a:rPr>
              <a:t>D </a:t>
            </a:r>
            <a:r>
              <a:rPr lang="de-DE" sz="2800" b="1">
                <a:solidFill>
                  <a:srgbClr val="2D7291"/>
                </a:solidFill>
              </a:rPr>
              <a:t>IS </a:t>
            </a:r>
            <a:r>
              <a:rPr lang="en-US" sz="2800" b="1">
                <a:solidFill>
                  <a:srgbClr val="2D7291"/>
                </a:solidFill>
              </a:rPr>
              <a:t>A DEVICE FOR COMPREHENSIVE HEALTH ASSESSMENT AND IMPROVEMENT</a:t>
            </a:r>
            <a:endParaRPr lang="ru-RU" sz="2800" b="1" dirty="0">
              <a:solidFill>
                <a:srgbClr val="2D729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C615A484-6900-50C1-A02D-E15A4E5A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25F108BE-FCFA-A0E8-E235-7698FDBA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8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de-DE" sz="2400" b="1">
                <a:solidFill>
                  <a:srgbClr val="2D7291"/>
                </a:solidFill>
              </a:rPr>
              <a:t>WITH </a:t>
            </a:r>
            <a:r>
              <a:rPr lang="en-US" sz="2400" b="1">
                <a:solidFill>
                  <a:srgbClr val="2D7291"/>
                </a:solidFill>
              </a:rPr>
              <a:t>DEVITA D </a:t>
            </a:r>
            <a:r>
              <a:rPr lang="de-DE" sz="2400" b="1">
                <a:solidFill>
                  <a:srgbClr val="2D7291"/>
                </a:solidFill>
              </a:rPr>
              <a:t>YOU CAN</a:t>
            </a:r>
            <a:r>
              <a:rPr lang="ru-RU" sz="2400" b="1">
                <a:solidFill>
                  <a:srgbClr val="2D7291"/>
                </a:solidFill>
              </a:rPr>
              <a:t>:</a:t>
            </a:r>
            <a:endParaRPr lang="en-US" sz="2400" b="1" dirty="0">
              <a:solidFill>
                <a:srgbClr val="2D729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9125CE5D-E9EB-95F0-12E8-D857378F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D6AE7698-2E26-1532-F9D2-A0F5F5E5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6289A2C4-F5B2-4828-E94E-BE7A8D77C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0EF44D34-723C-C2D2-BB11-28A6CC31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A700C135-D3EB-126C-D66E-8685C8CD9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CBA2E42B-C723-AD3E-B13A-E9FBBF05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0ACF3D5F-7289-B252-B58C-6824F842B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CB03DCB8-5D04-9B36-8D19-7F3FB024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" y="92706"/>
            <a:ext cx="1751838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1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Macintosh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DEVITA D IS A DEVICE FOR COMPREHENSIVE HEALTH ASSESSMENT AND IMPROVEMENT</vt:lpstr>
      <vt:lpstr>WITH DEVITA D YOU CAN: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DEVITA D IS A DEVICE FOR COMPREHENSIVE HEALTH ASSESSMENT AND IMPROVEMENT</dc:title>
  <dc:creator>Валерия Мухаметжанова</dc:creator>
  <cp:lastModifiedBy>Ammar Morad</cp:lastModifiedBy>
  <cp:revision>3</cp:revision>
  <dcterms:created xsi:type="dcterms:W3CDTF">2024-08-14T08:25:25Z</dcterms:created>
  <dcterms:modified xsi:type="dcterms:W3CDTF">2026-02-25T22:19:45Z</dcterms:modified>
</cp:coreProperties>
</file>