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231A-0884-4153-898F-FC731859207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42D5-E113-43A4-A917-FE9C907CC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0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E231A-0884-4153-898F-FC7318592075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42D5-E113-43A4-A917-FE9C907CC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7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bg1"/>
                </a:solidFill>
              </a:rPr>
              <a:t>PERMITTING DOCUMENTS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6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4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1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5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6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3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9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45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PERMITTING DOCUMENTS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Калуцкая</dc:creator>
  <cp:lastModifiedBy>Евгения Калуцкая</cp:lastModifiedBy>
  <cp:revision>1</cp:revision>
  <dcterms:created xsi:type="dcterms:W3CDTF">2019-01-30T08:49:07Z</dcterms:created>
  <dcterms:modified xsi:type="dcterms:W3CDTF">2019-01-30T08:49:07Z</dcterms:modified>
</cp:coreProperties>
</file>